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83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EB Garamond" pitchFamily="2" charset="0"/>
      <p:regular r:id="rId33"/>
      <p:bold r:id="rId34"/>
      <p:italic r:id="rId35"/>
      <p:boldItalic r:id="rId36"/>
    </p:embeddedFont>
    <p:embeddedFont>
      <p:font typeface="Lora" pitchFamily="2" charset="77"/>
      <p:regular r:id="rId37"/>
      <p:bold r:id="rId38"/>
      <p:italic r:id="rId39"/>
      <p:boldItalic r:id="rId40"/>
    </p:embeddedFont>
    <p:embeddedFont>
      <p:font typeface="Open Sans" panose="020B0606030504020204" pitchFamily="34" charset="0"/>
      <p:regular r:id="rId41"/>
      <p:bold r:id="rId42"/>
      <p:italic r:id="rId43"/>
      <p:boldItalic r:id="rId44"/>
    </p:embeddedFont>
    <p:embeddedFont>
      <p:font typeface="Open Sans Bold" pitchFamily="2" charset="0"/>
      <p:regular r:id="rId45"/>
      <p:bold r:id="rId46"/>
    </p:embeddedFont>
    <p:embeddedFont>
      <p:font typeface="Open Sans Light" panose="020B0306030504020204" pitchFamily="34" charset="0"/>
      <p:regular r:id="rId47"/>
      <p:italic r:id="rId48"/>
    </p:embeddedFont>
    <p:embeddedFont>
      <p:font typeface="Open Sans Medium" pitchFamily="2" charset="0"/>
      <p:regular r:id="rId49"/>
      <p:bold r:id="rId50"/>
      <p:italic r:id="rId51"/>
      <p:boldItalic r:id="rId52"/>
    </p:embeddedFont>
    <p:embeddedFont>
      <p:font typeface="Open Sans SemiBold" panose="020B0606030504020204" pitchFamily="34" charset="0"/>
      <p:regular r:id="rId53"/>
      <p:bold r:id="rId54"/>
      <p:italic r:id="rId55"/>
      <p:boldItalic r:id="rId56"/>
    </p:embeddedFont>
    <p:embeddedFont>
      <p:font typeface="Source Sans Pro" panose="020B0503030403020204" pitchFamily="34" charset="0"/>
      <p:regular r:id="rId57"/>
      <p:bold r:id="rId58"/>
      <p:italic r:id="rId59"/>
      <p:boldItalic r:id="rId6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99" autoAdjust="0"/>
    <p:restoredTop sz="95170" autoAdjust="0"/>
  </p:normalViewPr>
  <p:slideViewPr>
    <p:cSldViewPr snapToGrid="0">
      <p:cViewPr varScale="1">
        <p:scale>
          <a:sx n="117" d="100"/>
          <a:sy n="117" d="100"/>
        </p:scale>
        <p:origin x="154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font" Target="fonts/font34.fntdata"/><Relationship Id="rId66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font" Target="fonts/font35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font" Target="fonts/font33.fntdata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font" Target="fonts/font36.fntdata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1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e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10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/>
            </a:lvl1pPr>
          </a:lstStyle>
          <a:p>
            <a:fld id="{B66505C5-4861-4EC4-B61B-0F19C1509CF4}" type="datetimeFigureOut">
              <a:rPr lang="en-US" smtClean="0"/>
              <a:pPr/>
              <a:t>1/22/23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4554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5050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dirty="0" smtClean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5749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9187643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5826409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B0D6A5-BC3B-B40E-0E7F-ACB12656EB7B}"/>
              </a:ext>
            </a:extLst>
          </p:cNvPr>
          <p:cNvSpPr txBox="1">
            <a:spLocks/>
          </p:cNvSpPr>
          <p:nvPr userDrawn="1"/>
        </p:nvSpPr>
        <p:spPr>
          <a:xfrm>
            <a:off x="92364" y="2175029"/>
            <a:ext cx="3459437" cy="42790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100568" tIns="100568" rIns="100568" bIns="100568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8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1057017" y="15263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8" name="Google Shape;18;p2"/>
          <p:cNvCxnSpPr/>
          <p:nvPr/>
        </p:nvCxnSpPr>
        <p:spPr>
          <a:xfrm>
            <a:off x="6076817" y="216797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4116B-E4FA-8F83-8DD2-A83A794048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78800" y="23027"/>
            <a:ext cx="2787424" cy="660567"/>
          </a:xfrm>
        </p:spPr>
        <p:txBody>
          <a:bodyPr/>
          <a:lstStyle>
            <a:lvl1pPr>
              <a:defRPr lang="en-US" sz="2182" b="0" i="0" u="none" strike="noStrike" cap="none" dirty="0" smtClean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Arial"/>
              </a:defRPr>
            </a:lvl1pPr>
            <a:lvl2pPr>
              <a:defRPr/>
            </a:lvl2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Click to edit Master text styles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Second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03CFB4-9021-51CA-7606-96EAE5984A2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363" y="2175029"/>
            <a:ext cx="3459437" cy="4279036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390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582985-3A86-C030-EDA3-E9A50C2FBE1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335641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1802648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6713625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00108944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293358297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8650416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9352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6052917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49492620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66505C5-4861-4EC4-B61B-0F19C1509CF4}" type="datetimeFigureOut">
              <a:rPr lang="en-US" smtClean="0"/>
              <a:pPr/>
              <a:t>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20834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300" kern="1200">
          <a:solidFill>
            <a:schemeClr val="tx1"/>
          </a:solidFill>
          <a:latin typeface="Open Sans Bold" panose="020B0806030504020204" pitchFamily="34" charset="0"/>
          <a:ea typeface="Open Sans Bold" panose="020B0806030504020204" pitchFamily="34" charset="0"/>
          <a:cs typeface="Open Sans Bold" panose="020B08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Open Sans SemiBold" panose="020B0706030804020204" pitchFamily="34" charset="0"/>
          <a:ea typeface="Open Sans SemiBold" panose="020B0706030804020204" pitchFamily="34" charset="0"/>
          <a:cs typeface="Open Sans SemiBold" panose="020B07060308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hinwookim@pitt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ites.pitt.edu/~shk148/teaching/CS0449-2234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C program!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Debugging with GDB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990" y="-44698"/>
            <a:ext cx="5974835" cy="763875"/>
          </a:xfrm>
        </p:spPr>
        <p:txBody>
          <a:bodyPr anchor="ctr">
            <a:noAutofit/>
          </a:bodyPr>
          <a:lstStyle/>
          <a:p>
            <a:pPr marL="0" indent="0">
              <a:spcBef>
                <a:spcPct val="0"/>
              </a:spcBef>
            </a:pPr>
            <a:r>
              <a:rPr lang="en-US" sz="2700" dirty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  <a:cs typeface="Open Sans Bold" panose="020B0806030504020204" pitchFamily="34" charset="0"/>
              </a:rPr>
              <a:t>CS0449: Introduction to System Software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C879-6444-35C5-2726-CB2493ED77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/>
          </a:bodyPr>
          <a:lstStyle/>
          <a:p>
            <a:pPr marL="76200" indent="0">
              <a:buNone/>
            </a:pPr>
            <a:r>
              <a:rPr lang="en-US" sz="3400" dirty="0"/>
              <a:t>S</a:t>
            </a:r>
            <a:r>
              <a:rPr lang="en-US" dirty="0"/>
              <a:t>HINWOO </a:t>
            </a:r>
            <a:r>
              <a:rPr lang="en-US" sz="2800" dirty="0"/>
              <a:t>K</a:t>
            </a:r>
            <a:r>
              <a:rPr lang="en-US" dirty="0"/>
              <a:t>IM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F3798-62BA-095A-C88E-900CE33E931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2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20</a:t>
            </a:r>
            <a:r>
              <a:rPr lang="en-US" sz="1500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</a:t>
            </a: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Slides adapted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Martha Dixon and Vinicius Petrucci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University of Pittsburgh</a:t>
            </a:r>
          </a:p>
        </p:txBody>
      </p:sp>
    </p:spTree>
    <p:extLst>
      <p:ext uri="{BB962C8B-B14F-4D97-AF65-F5344CB8AC3E}">
        <p14:creationId xmlns:p14="http://schemas.microsoft.com/office/powerpoint/2010/main" val="36417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BEE41B-FDCB-925E-4C48-E43D6CDF146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Creating a C Program</a:t>
            </a: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11220A-FF64-6F52-9FC0-975D064DF5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E0803-CA85-AFFA-0E31-992C6759E4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</a:t>
            </a:r>
            <a:r>
              <a:rPr lang="en" sz="1600" b="1" dirty="0">
                <a:solidFill>
                  <a:srgbClr val="00000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834165-BBB5-8F32-410A-F038B4ADB6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D4437-1E75-6475-7CB3-A23C97E19AD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Shinwoo Kim - CS0449 Lab00</a:t>
            </a: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9" y="1711471"/>
            <a:ext cx="2410500" cy="10986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3" cy="111777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Creating a C Program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30A3EE-54C6-94C6-F668-9D941F3ED5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8C0E3F-0629-1819-B937-7BD32BF5E0D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1"/>
            <a:ext cx="2227500" cy="1281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2454442" y="1143000"/>
            <a:ext cx="2341442" cy="105852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D8BC0-0D6C-4B11-E503-B39627FF52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275C7-00BD-D1D0-1CC2-E2EFC9345A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797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612232" y="1600201"/>
            <a:ext cx="3104147" cy="83925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5DFA30-AC96-8F0E-A937-7D20D77183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31954-6662-F482-52DE-A3BDE2E738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74" name="Google Shape;174;p27"/>
          <p:cNvSpPr txBox="1"/>
          <p:nvPr/>
        </p:nvSpPr>
        <p:spPr>
          <a:xfrm>
            <a:off x="4086155" y="1650322"/>
            <a:ext cx="1947600" cy="1313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35218" y="1082842"/>
            <a:ext cx="2224737" cy="56748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85113" y="5213011"/>
            <a:ext cx="1849200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099392" y="870528"/>
            <a:ext cx="2370600" cy="1678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V="1">
            <a:off x="1109713" y="4372586"/>
            <a:ext cx="598771" cy="840425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370221" y="2964022"/>
            <a:ext cx="2689734" cy="116281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680580" y="2549028"/>
            <a:ext cx="1604112" cy="1489702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5673337" y="4308972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0CA01-9F8F-55BF-7576-83D796F175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35EF2D-5F47-052D-BF24-4A849A851B5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1934186" cy="141869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Exit status: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Returning 0 basically means we exit without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</p:cNvCxnSpPr>
          <p:nvPr/>
        </p:nvCxnSpPr>
        <p:spPr>
          <a:xfrm flipH="1" flipV="1">
            <a:off x="2622884" y="4752474"/>
            <a:ext cx="1085741" cy="576908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5F256-AC6F-6C7A-A01A-256E881F0D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Compiling and Running C Programs</a:t>
            </a: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20A6E8-EE41-20C7-A6C2-8749130FC6C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341862" y="153571"/>
            <a:ext cx="2423250" cy="1369192"/>
            <a:chOff x="5341862" y="153571"/>
            <a:chExt cx="2423250" cy="1369192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914112" y="15357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5341862" y="933571"/>
              <a:ext cx="1497750" cy="589192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463825" y="1240536"/>
            <a:ext cx="1890000" cy="572700"/>
            <a:chOff x="6463825" y="1240536"/>
            <a:chExt cx="1890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6463825" y="1526886"/>
              <a:ext cx="552000" cy="71095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185608" y="2461609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225108" y="2510691"/>
            <a:ext cx="249277" cy="23726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1333143" y="1061930"/>
            <a:ext cx="795032" cy="460833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uiExpand="1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DE1B5-2089-7B52-2C80-02D82EB51AD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b="0" dirty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TA Introduction</a:t>
            </a:r>
            <a:endParaRPr b="0" dirty="0"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dirty="0"/>
              <a:t>CS 0449: Introduction to System Software (this course)</a:t>
            </a:r>
          </a:p>
          <a:p>
            <a:pPr marL="1143011" lvl="2" indent="-311730"/>
            <a:r>
              <a:rPr lang="en-US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shinwookim@pitt.edu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143012" lvl="2" indent="-311730"/>
            <a:r>
              <a:rPr lang="en-US" sz="1400" dirty="0"/>
              <a:t>preface subject line with ‘</a:t>
            </a:r>
            <a:r>
              <a:rPr lang="en-US" sz="1400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sz="1400" dirty="0"/>
              <a:t>’</a:t>
            </a:r>
            <a:endParaRPr lang="en-US" sz="14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https://sites.pitt.edu/~shk148/teaching/CS0449-2234/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5330B72-9B5F-303B-13E5-2C5E25A649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332B7C-598D-25A7-6BE6-AD29F0E4477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GDB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 (part B)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D577C4-127E-101B-F1D5-C5E012CCD8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 Office Hours</a:t>
            </a: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363F9B-190D-4DCF-E309-9A86BA3A76F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B6C18-5993-457E-80EB-4BB2F1591F6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67153-95C5-A253-7549-32E88BBB1EC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865605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8525C3-E0FB-0407-E657-7222818CEFF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FEA2A15-A1ED-AAC4-4AEF-0930F2DCF2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</p:cNvCxnSpPr>
          <p:nvPr/>
        </p:nvCxnSpPr>
        <p:spPr>
          <a:xfrm flipH="1">
            <a:off x="6613864" y="3346882"/>
            <a:ext cx="1287262" cy="2691847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385AC6-DF58-F030-AF2D-3211B4EDE3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D8C65D-4FF9-B232-8B71-0A6D3731F90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449_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_Theme" id="{5A577A94-758F-406D-AB7C-09506D112A66}" vid="{5E6E69E1-A1D9-4537-99F2-4FA44C57435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449_Theme</Template>
  <TotalTime>305</TotalTime>
  <Words>1779</Words>
  <Application>Microsoft Macintosh PowerPoint</Application>
  <PresentationFormat>Letter Paper (8.5x11 in)</PresentationFormat>
  <Paragraphs>301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Open Sans SemiBold</vt:lpstr>
      <vt:lpstr>Open Sans Bold</vt:lpstr>
      <vt:lpstr>Calibri</vt:lpstr>
      <vt:lpstr>Wingdings</vt:lpstr>
      <vt:lpstr>Open Sans</vt:lpstr>
      <vt:lpstr>Open Sans Light</vt:lpstr>
      <vt:lpstr>Source Sans Pro</vt:lpstr>
      <vt:lpstr>Courier New</vt:lpstr>
      <vt:lpstr>Arial</vt:lpstr>
      <vt:lpstr>Open Sans Medium</vt:lpstr>
      <vt:lpstr>Consolas</vt:lpstr>
      <vt:lpstr>Lora</vt:lpstr>
      <vt:lpstr>EB Garamond</vt:lpstr>
      <vt:lpstr>449_Theme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33</cp:revision>
  <cp:lastPrinted>2023-01-20T00:53:15Z</cp:lastPrinted>
  <dcterms:created xsi:type="dcterms:W3CDTF">2023-01-19T04:13:17Z</dcterms:created>
  <dcterms:modified xsi:type="dcterms:W3CDTF">2023-01-22T21:22:58Z</dcterms:modified>
</cp:coreProperties>
</file>